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3" r:id="rId2"/>
    <p:sldMasterId id="2147483718" r:id="rId3"/>
  </p:sldMasterIdLst>
  <p:notesMasterIdLst>
    <p:notesMasterId r:id="rId11"/>
  </p:notesMasterIdLst>
  <p:handoutMasterIdLst>
    <p:handoutMasterId r:id="rId12"/>
  </p:handoutMasterIdLst>
  <p:sldIdLst>
    <p:sldId id="257" r:id="rId4"/>
    <p:sldId id="290" r:id="rId5"/>
    <p:sldId id="291" r:id="rId6"/>
    <p:sldId id="293" r:id="rId7"/>
    <p:sldId id="295" r:id="rId8"/>
    <p:sldId id="297" r:id="rId9"/>
    <p:sldId id="271" r:id="rId10"/>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xmlns:mc="http://schemas.openxmlformats.org/markup-compatibility/2006" xmlns:a14="http://schemas.microsoft.com/office/drawing/2007/7/7/main" val="7F7F7F" mc:Ignorable=""/>
    <a:srgbClr xmlns:mc="http://schemas.openxmlformats.org/markup-compatibility/2006" xmlns:a14="http://schemas.microsoft.com/office/drawing/2007/7/7/main" val="2B5D9A" mc:Ignorable=""/>
    <a:srgbClr xmlns:mc="http://schemas.openxmlformats.org/markup-compatibility/2006" xmlns:a14="http://schemas.microsoft.com/office/drawing/2007/7/7/main" val="3080AE" mc:Ignorable=""/>
    <a:srgbClr xmlns:mc="http://schemas.openxmlformats.org/markup-compatibility/2006" xmlns:a14="http://schemas.microsoft.com/office/drawing/2007/7/7/main" val="27698D" mc:Ignorable=""/>
    <a:srgbClr xmlns:mc="http://schemas.openxmlformats.org/markup-compatibility/2006" xmlns:a14="http://schemas.microsoft.com/office/drawing/2007/7/7/main" val="9ABEE6" mc:Ignorable=""/>
    <a:srgbClr xmlns:mc="http://schemas.openxmlformats.org/markup-compatibility/2006" xmlns:a14="http://schemas.microsoft.com/office/drawing/2007/7/7/main" val="3B81AE" mc:Ignorable=""/>
    <a:srgbClr xmlns:mc="http://schemas.openxmlformats.org/markup-compatibility/2006" xmlns:a14="http://schemas.microsoft.com/office/drawing/2007/7/7/main" val="C7E1EF" mc:Ignorable=""/>
    <a:srgbClr xmlns:mc="http://schemas.openxmlformats.org/markup-compatibility/2006" xmlns:a14="http://schemas.microsoft.com/office/drawing/2007/7/7/main" val="56BCFF" mc:Ignorable=""/>
    <a:srgbClr xmlns:mc="http://schemas.openxmlformats.org/markup-compatibility/2006" xmlns:a14="http://schemas.microsoft.com/office/drawing/2007/7/7/main" val="1D4775" mc:Ignorable=""/>
    <a:srgbClr xmlns:mc="http://schemas.openxmlformats.org/markup-compatibility/2006" xmlns:a14="http://schemas.microsoft.com/office/drawing/2007/7/7/main" val="FFFFFF" mc:Ignorable=""/>
  </p:clrMru>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6" autoAdjust="0"/>
    <p:restoredTop sz="80140" autoAdjust="0"/>
  </p:normalViewPr>
  <p:slideViewPr>
    <p:cSldViewPr snapToGrid="0">
      <p:cViewPr varScale="1">
        <p:scale>
          <a:sx n="85" d="100"/>
          <a:sy n="85" d="100"/>
        </p:scale>
        <p:origin x="-1344" y="-82"/>
      </p:cViewPr>
      <p:guideLst>
        <p:guide orient="horz" pos="144"/>
        <p:guide orient="horz" pos="895"/>
        <p:guide orient="horz" pos="1484"/>
        <p:guide orient="horz" pos="1200"/>
        <p:guide orient="horz" pos="2736"/>
        <p:guide orient="horz" pos="4176"/>
        <p:guide orient="horz" pos="2158"/>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96" d="100"/>
          <a:sy n="96" d="100"/>
        </p:scale>
        <p:origin x="-355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latin typeface="Segoe UI" pitchFamily="34" charset="0"/>
              </a:rPr>
              <a:t>PRISM FY10</a:t>
            </a:r>
            <a:endParaRPr lang="en-US" dirty="0">
              <a:latin typeface="Segoe UI"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latin typeface="Segoe UI" pitchFamily="34" charset="0"/>
              </a:rPr>
              <a:pPr/>
              <a:t>9/10/2009</a:t>
            </a:fld>
            <a:endParaRPr lang="en-US" dirty="0">
              <a:latin typeface="Segoe UI"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xmlns:mc="http://schemas.openxmlformats.org/markup-compatibility/2006" xmlns:a14="http://schemas.microsoft.com/office/drawing/2007/7/7/main" val="000000" mc:Ignorable=""/>
                </a:solidFill>
                <a:latin typeface="Segoe UI" pitchFamily="34" charset="0"/>
              </a:rPr>
              <a:t>© 2009 Microsoft Corporation. All rights reserved. Microsoft, Windows, Windows Vista and other product names are or may be registered trademarks and/or trademarks in the U.S. and/or other countries.</a:t>
            </a:r>
          </a:p>
          <a:p>
            <a:r>
              <a:rPr lang="en-US" sz="500" dirty="0" smtClean="0">
                <a:solidFill>
                  <a:srgbClr xmlns:mc="http://schemas.openxmlformats.org/markup-compatibility/2006" xmlns:a14="http://schemas.microsoft.com/office/drawing/2007/7/7/main" val="000000" mc:Ignorable=""/>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xmlns:mc="http://schemas.openxmlformats.org/markup-compatibility/2006" xmlns:a14="http://schemas.microsoft.com/office/drawing/2007/7/7/main" val="000000" mc:Ignorable=""/>
                </a:solidFill>
                <a:latin typeface="Segoe UI" pitchFamily="34" charset="0"/>
              </a:rPr>
            </a:br>
            <a:r>
              <a:rPr lang="en-US" sz="500" dirty="0" smtClean="0">
                <a:solidFill>
                  <a:srgbClr xmlns:mc="http://schemas.openxmlformats.org/markup-compatibility/2006" xmlns:a14="http://schemas.microsoft.com/office/drawing/2007/7/7/main" val="000000" mc:Ignorable=""/>
                </a:solidFill>
                <a:latin typeface="Segoe UI"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Segoe UI" pitchFamily="34" charset="0"/>
              </a:rPr>
              <a:pPr/>
              <a:t>‹#›</a:t>
            </a:fld>
            <a:endParaRPr lang="en-US" dirty="0">
              <a:latin typeface="Segoe UI" pitchFamily="34" charset="0"/>
            </a:endParaRPr>
          </a:p>
        </p:txBody>
      </p:sp>
    </p:spTree>
    <p:extLst>
      <p:ext uri="{BB962C8B-B14F-4D97-AF65-F5344CB8AC3E}">
        <p14:creationId xmlns:p14="http://schemas.microsoft.com/office/powerpoint/2007/7/12/main" val="494465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PRISM FY10</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7C3FBCD4-166E-446F-AF18-7D4A0CF9AEF6}" type="datetimeFigureOut">
              <a:rPr lang="en-US" smtClean="0"/>
              <a:pPr/>
              <a:t>9/10/2009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xmlns:mc="http://schemas.openxmlformats.org/markup-compatibility/2006" xmlns:a14="http://schemas.microsoft.com/office/drawing/2007/7/7/main" val="000000" mc:Ignorable=""/>
                </a:solidFill>
                <a:latin typeface="Segoe UI" pitchFamily="34" charset="0"/>
              </a:rPr>
              <a:t>© 2009 Microsoft Corporation. All rights reserved. Microsoft, Windows, Windows Vista and other product names are or may be registered trademarks and/or trademarks in the U.S. and/or other countries.</a:t>
            </a:r>
          </a:p>
          <a:p>
            <a:r>
              <a:rPr lang="en-US" dirty="0" smtClean="0">
                <a:solidFill>
                  <a:srgbClr xmlns:mc="http://schemas.openxmlformats.org/markup-compatibility/2006" xmlns:a14="http://schemas.microsoft.com/office/drawing/2007/7/7/main" val="000000" mc:Ignorable=""/>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xmlns:mc="http://schemas.openxmlformats.org/markup-compatibility/2006" xmlns:a14="http://schemas.microsoft.com/office/drawing/2007/7/7/main" val="000000" mc:Ignorable=""/>
                </a:solidFill>
                <a:latin typeface="Segoe UI" pitchFamily="34" charset="0"/>
              </a:rPr>
            </a:br>
            <a:r>
              <a:rPr lang="en-US" dirty="0" smtClean="0">
                <a:solidFill>
                  <a:srgbClr xmlns:mc="http://schemas.openxmlformats.org/markup-compatibility/2006" xmlns:a14="http://schemas.microsoft.com/office/drawing/2007/7/7/main" val="000000" mc:Ignorable=""/>
                </a:solidFill>
                <a:latin typeface="Segoe UI" pitchFamily="34" charset="0"/>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Segoe UI" pitchFamily="34" charset="0"/>
              </a:defRPr>
            </a:lvl1pPr>
          </a:lstStyle>
          <a:p>
            <a:fld id="{8B263312-38AA-4E1E-B2B5-0F8F122B24FE}" type="slidenum">
              <a:rPr lang="en-US" smtClean="0"/>
              <a:pPr/>
              <a:t>‹#›</a:t>
            </a:fld>
            <a:endParaRPr lang="en-US" dirty="0"/>
          </a:p>
        </p:txBody>
      </p:sp>
    </p:spTree>
    <p:extLst>
      <p:ext uri="{BB962C8B-B14F-4D97-AF65-F5344CB8AC3E}">
        <p14:creationId xmlns:p14="http://schemas.microsoft.com/office/powerpoint/2007/7/12/main" val="3290410306"/>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UI"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PRISM FY10</a:t>
            </a:r>
          </a:p>
        </p:txBody>
      </p:sp>
      <p:sp>
        <p:nvSpPr>
          <p:cNvPr id="5" name="Date Placeholder 4"/>
          <p:cNvSpPr>
            <a:spLocks noGrp="1"/>
          </p:cNvSpPr>
          <p:nvPr>
            <p:ph type="dt" idx="11"/>
          </p:nvPr>
        </p:nvSpPr>
        <p:spPr/>
        <p:txBody>
          <a:bodyPr/>
          <a:lstStyle/>
          <a:p>
            <a:fld id="{81331B57-0BE5-4F82-AA58-76F53EFF3ADA}" type="datetime8">
              <a:rPr lang="en-US" smtClean="0"/>
              <a:pPr/>
              <a:t>9/10/2009 1:33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xmlns:mc="http://schemas.openxmlformats.org/markup-compatibility/2006" xmlns:a14="http://schemas.microsoft.com/office/drawing/2007/7/7/main" val="000000" mc:Ignorable=""/>
                </a:solidFill>
                <a:latin typeface="Segoe UI" pitchFamily="34" charset="0"/>
              </a:rPr>
              <a:t>© 2009 Microsoft Corporation. All rights reserved. Microsoft, Windows, Windows Vista and other product names are or may be registered trademarks and/or trademarks in the U.S. and/or other countries.</a:t>
            </a:r>
          </a:p>
          <a:p>
            <a:r>
              <a:rPr lang="en-US" sz="500" dirty="0" smtClean="0">
                <a:solidFill>
                  <a:srgbClr xmlns:mc="http://schemas.openxmlformats.org/markup-compatibility/2006" xmlns:a14="http://schemas.microsoft.com/office/drawing/2007/7/7/main" val="000000" mc:Ignorable=""/>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xmlns:mc="http://schemas.openxmlformats.org/markup-compatibility/2006" xmlns:a14="http://schemas.microsoft.com/office/drawing/2007/7/7/main" val="000000" mc:Ignorable=""/>
                </a:solidFill>
                <a:latin typeface="Segoe UI" pitchFamily="34" charset="0"/>
              </a:rPr>
            </a:br>
            <a:r>
              <a:rPr lang="en-US" sz="500" dirty="0" smtClean="0">
                <a:solidFill>
                  <a:srgbClr xmlns:mc="http://schemas.openxmlformats.org/markup-compatibility/2006" xmlns:a14="http://schemas.microsoft.com/office/drawing/2007/7/7/main" val="000000" mc:Ignorable=""/>
                </a:solidFill>
                <a:latin typeface="Segoe UI" pitchFamily="34" charset="0"/>
              </a:rPr>
              <a:t>MICROSOFT MAKES NO WARRANTIES, EXPRESS, IMPLIED OR STATUTORY, AS TO THE INFORMATION IN THIS PRESENTATION.</a:t>
            </a:r>
          </a:p>
          <a:p>
            <a:endParaRPr lang="en-US" sz="500" dirty="0">
              <a:latin typeface="Segoe UI"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PRISM FY10</a:t>
            </a:r>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9/10/2009 1:33 PM</a:t>
            </a:fld>
            <a:endParaRPr lang="en-US"/>
          </a:p>
        </p:txBody>
      </p:sp>
      <p:sp>
        <p:nvSpPr>
          <p:cNvPr id="6" name="Footer Placeholder 5"/>
          <p:cNvSpPr>
            <a:spLocks noGrp="1"/>
          </p:cNvSpPr>
          <p:nvPr>
            <p:ph type="ftr" sz="quarter" idx="12"/>
          </p:nvPr>
        </p:nvSpPr>
        <p:spPr/>
        <p:txBody>
          <a:bodyPr/>
          <a:lstStyle/>
          <a:p>
            <a:r>
              <a:rPr lang="en-US" dirty="0" smtClean="0">
                <a:solidFill>
                  <a:srgbClr xmlns:mc="http://schemas.openxmlformats.org/markup-compatibility/2006" xmlns:a14="http://schemas.microsoft.com/office/drawing/2007/7/7/main" val="000000" mc:Ignorable=""/>
                </a:solidFill>
                <a:latin typeface="Segoe UI" pitchFamily="34" charset="0"/>
              </a:rPr>
              <a:t>© 2009 Microsoft Corporation. All rights reserved. Microsoft, Windows, Windows Vista and other product names are or may be registered trademarks and/or trademarks in the U.S. and/or other countries.</a:t>
            </a:r>
          </a:p>
          <a:p>
            <a:r>
              <a:rPr lang="en-US" dirty="0" smtClean="0">
                <a:solidFill>
                  <a:srgbClr xmlns:mc="http://schemas.openxmlformats.org/markup-compatibility/2006" xmlns:a14="http://schemas.microsoft.com/office/drawing/2007/7/7/main" val="000000" mc:Ignorable=""/>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xmlns:mc="http://schemas.openxmlformats.org/markup-compatibility/2006" xmlns:a14="http://schemas.microsoft.com/office/drawing/2007/7/7/main" val="000000" mc:Ignorable=""/>
                </a:solidFill>
                <a:latin typeface="Segoe UI" pitchFamily="34" charset="0"/>
              </a:rPr>
            </a:br>
            <a:r>
              <a:rPr lang="en-US" dirty="0" smtClean="0">
                <a:solidFill>
                  <a:srgbClr xmlns:mc="http://schemas.openxmlformats.org/markup-compatibility/2006" xmlns:a14="http://schemas.microsoft.com/office/drawing/2007/7/7/main" val="000000" mc:Ignorable=""/>
                </a:solidFill>
                <a:latin typeface="Segoe UI" pitchFamily="34" charset="0"/>
              </a:rPr>
              <a:t>MICROSOFT MAKES NO WARRANTIES, EXPRESS, IMPLIED OR STATUTORY, AS TO THE INFORMATION IN THIS PRESENTATION.</a:t>
            </a:r>
          </a:p>
          <a:p>
            <a:endParaRPr lang="en-US" dirty="0">
              <a:latin typeface="Segoe U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20813"/>
            <a:ext cx="7681913" cy="1523495"/>
          </a:xfrm>
        </p:spPr>
        <p:txBody>
          <a:bodyPr>
            <a:noAutofit/>
          </a:bodyPr>
          <a:lstStyle>
            <a:lvl1pPr>
              <a:lnSpc>
                <a:spcPct val="90000"/>
              </a:lnSpc>
              <a:defRPr sz="5400">
                <a:gradFill>
                  <a:gsLst>
                    <a:gs pos="0">
                      <a:schemeClr val="tx1">
                        <a:alpha val="70000"/>
                      </a:schemeClr>
                    </a:gs>
                    <a:gs pos="50000">
                      <a:schemeClr val="tx1"/>
                    </a:gs>
                    <a:gs pos="100000">
                      <a:schemeClr val="tx1"/>
                    </a:gs>
                  </a:gsLst>
                  <a:lin ang="5400000" scaled="0"/>
                </a:gra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0250" y="3425825"/>
            <a:ext cx="7681913" cy="461665"/>
          </a:xfrm>
        </p:spPr>
        <p:txBody>
          <a:bodyPr>
            <a:noAutofit/>
          </a:bodyPr>
          <a:lstStyle>
            <a:lvl1pPr marL="0" indent="0" algn="l">
              <a:lnSpc>
                <a:spcPct val="90000"/>
              </a:lnSpc>
              <a:spcBef>
                <a:spcPts val="0"/>
              </a:spcBef>
              <a:buNone/>
              <a:defRPr sz="2800">
                <a:gradFill>
                  <a:gsLst>
                    <a:gs pos="0">
                      <a:schemeClr val="tx1"/>
                    </a:gs>
                    <a:gs pos="100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xmlns:mc="http://schemas.openxmlformats.org/markup-compatibility/2006" xmlns:a14="http://schemas.microsoft.com/office/drawing/2007/7/7/main" val="FFFFFF" mc:Ignorable=""/>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xmlns:mc="http://schemas.openxmlformats.org/markup-compatibility/2006" xmlns:a14="http://schemas.microsoft.com/office/drawing/2007/7/7/main" val="FFFFFF" mc:Ignorable=""/>
              </a:buClr>
              <a:buSzPct val="70000"/>
              <a:buFont typeface="Wingdings" pitchFamily="2" charset="2"/>
              <a:buChar char="l"/>
              <a:defRPr>
                <a:solidFill>
                  <a:srgbClr xmlns:mc="http://schemas.openxmlformats.org/markup-compatibility/2006" xmlns:a14="http://schemas.microsoft.com/office/drawing/2007/7/7/main" val="FFFFFF" mc:Ignorable=""/>
                </a:solidFill>
              </a:defRPr>
            </a:lvl1pPr>
            <a:lvl2pPr>
              <a:buClr>
                <a:srgbClr xmlns:mc="http://schemas.openxmlformats.org/markup-compatibility/2006" xmlns:a14="http://schemas.microsoft.com/office/drawing/2007/7/7/main" val="FFFFFF" mc:Ignorable=""/>
              </a:buClr>
              <a:buSzPct val="70000"/>
              <a:buFont typeface="Wingdings" pitchFamily="2" charset="2"/>
              <a:buChar char="l"/>
              <a:defRPr>
                <a:solidFill>
                  <a:srgbClr xmlns:mc="http://schemas.openxmlformats.org/markup-compatibility/2006" xmlns:a14="http://schemas.microsoft.com/office/drawing/2007/7/7/main" val="FFFFFF" mc:Ignorable=""/>
                </a:solidFill>
              </a:defRPr>
            </a:lvl2pPr>
            <a:lvl3pPr>
              <a:buClr>
                <a:srgbClr xmlns:mc="http://schemas.openxmlformats.org/markup-compatibility/2006" xmlns:a14="http://schemas.microsoft.com/office/drawing/2007/7/7/main" val="FFFFFF" mc:Ignorable=""/>
              </a:buClr>
              <a:buSzPct val="70000"/>
              <a:buFont typeface="Wingdings" pitchFamily="2" charset="2"/>
              <a:buChar char="l"/>
              <a:defRPr>
                <a:solidFill>
                  <a:srgbClr xmlns:mc="http://schemas.openxmlformats.org/markup-compatibility/2006" xmlns:a14="http://schemas.microsoft.com/office/drawing/2007/7/7/main" val="FFFFFF" mc:Ignorable=""/>
                </a:solidFill>
              </a:defRPr>
            </a:lvl3pPr>
            <a:lvl4pPr>
              <a:buClr>
                <a:srgbClr xmlns:mc="http://schemas.openxmlformats.org/markup-compatibility/2006" xmlns:a14="http://schemas.microsoft.com/office/drawing/2007/7/7/main" val="FFFFFF" mc:Ignorable=""/>
              </a:buClr>
              <a:buSzPct val="70000"/>
              <a:buFont typeface="Wingdings" pitchFamily="2" charset="2"/>
              <a:buChar char="l"/>
              <a:defRPr>
                <a:solidFill>
                  <a:srgbClr xmlns:mc="http://schemas.openxmlformats.org/markup-compatibility/2006" xmlns:a14="http://schemas.microsoft.com/office/drawing/2007/7/7/main" val="FFFFFF" mc:Ignorable=""/>
                </a:solidFill>
              </a:defRPr>
            </a:lvl4pPr>
            <a:lvl5pPr>
              <a:buClr>
                <a:srgbClr xmlns:mc="http://schemas.openxmlformats.org/markup-compatibility/2006" xmlns:a14="http://schemas.microsoft.com/office/drawing/2007/7/7/main" val="FFFFFF" mc:Ignorable=""/>
              </a:buClr>
              <a:buSzPct val="70000"/>
              <a:buFont typeface="Wingdings" pitchFamily="2" charset="2"/>
              <a:buChar char="l"/>
              <a:defRPr>
                <a:solidFill>
                  <a:srgbClr xmlns:mc="http://schemas.openxmlformats.org/markup-compatibility/2006" xmlns:a14="http://schemas.microsoft.com/office/drawing/2007/7/7/main" val="FFFFFF" mc:Ignorable=""/>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xmlns:mc="http://schemas.openxmlformats.org/markup-compatibility/2006" xmlns:a14="http://schemas.microsoft.com/office/drawing/2007/7/7/main" val="FFFF99" mc:Ignorable=""/>
          </a:solidFill>
        </p:spPr>
        <p:txBody>
          <a:bodyPr wrap="square" lIns="152394" tIns="76197" rIns="152394" bIns="76197" anchor="b" anchorCtr="0">
            <a:noAutofit/>
          </a:bodyPr>
          <a:lstStyle>
            <a:lvl1pPr algn="r">
              <a:buFont typeface="Arial" pitchFamily="34" charset="0"/>
              <a:buNone/>
              <a:defRPr>
                <a:solidFill>
                  <a:srgbClr xmlns:mc="http://schemas.openxmlformats.org/markup-compatibility/2006" xmlns:a14="http://schemas.microsoft.com/office/drawing/2007/7/7/main" val="000000" mc:Ignorable=""/>
                </a:solidFill>
                <a:effectLst/>
                <a:latin typeface="Segoe UI" pitchFamily="34" charset="0"/>
              </a:defRPr>
            </a:lvl1pPr>
          </a:lstStyle>
          <a:p>
            <a:pPr lvl="0"/>
            <a:r>
              <a:rPr lang="en-US" smtClean="0"/>
              <a:t>Click to edit Master text styles</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20813"/>
            <a:ext cx="7043208" cy="1523494"/>
          </a:xfrm>
        </p:spPr>
        <p:txBody>
          <a:bodyPr anchor="ctr" anchorCtr="0">
            <a:noAutofit/>
          </a:bodyPr>
          <a:lstStyle>
            <a:lvl1pPr>
              <a:lnSpc>
                <a:spcPct val="90000"/>
              </a:lnSpc>
              <a:defRPr sz="5400">
                <a:gradFill>
                  <a:gsLst>
                    <a:gs pos="0">
                      <a:schemeClr val="tx1">
                        <a:alpha val="70000"/>
                      </a:schemeClr>
                    </a:gs>
                    <a:gs pos="50000">
                      <a:schemeClr val="tx1"/>
                    </a:gs>
                    <a:gs pos="100000">
                      <a:schemeClr val="tx1"/>
                    </a:gs>
                  </a:gsLst>
                  <a:lin ang="5400000" scaled="0"/>
                </a:gra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0250" y="3425825"/>
            <a:ext cx="7043208" cy="461665"/>
          </a:xfrm>
        </p:spPr>
        <p:txBody>
          <a:bodyPr>
            <a:noAutofit/>
          </a:bodyPr>
          <a:lstStyle>
            <a:lvl1pPr marL="0" indent="0" algn="l">
              <a:lnSpc>
                <a:spcPct val="90000"/>
              </a:lnSpc>
              <a:spcBef>
                <a:spcPts val="0"/>
              </a:spcBef>
              <a:buNone/>
              <a:defRPr sz="2800">
                <a:gradFill>
                  <a:gsLst>
                    <a:gs pos="0">
                      <a:schemeClr val="tx1"/>
                    </a:gs>
                    <a:gs pos="100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28600"/>
            <a:ext cx="7690114" cy="1384994"/>
          </a:xfrm>
        </p:spPr>
        <p:txBody>
          <a:bodyPr anchor="t" anchorCtr="0">
            <a:noAutofit/>
            <a:scene3d>
              <a:camera prst="orthographicFront"/>
              <a:lightRig rig="balanced" dir="t"/>
            </a:scene3d>
            <a:sp3d extrusionH="88900" prstMaterial="matte">
              <a:bevelT w="38100" h="38100"/>
              <a:contourClr>
                <a:srgbClr xmlns:mc="http://schemas.openxmlformats.org/markup-compatibility/2006" xmlns:a14="http://schemas.microsoft.com/office/drawing/2007/7/7/main" val="F4A234" mc:Ignorable=""/>
              </a:contourClr>
            </a:sp3d>
          </a:bodyPr>
          <a:lstStyle>
            <a:lvl1pPr marL="0" indent="0" algn="l">
              <a:buFont typeface="Arial" pitchFamily="34" charset="0"/>
              <a:buNone/>
              <a:defRPr kumimoji="0" lang="en-US" sz="7200" b="1" i="0" u="none" strike="noStrike" kern="1200" cap="none" spc="-642" normalizeH="0" baseline="0" noProof="0" dirty="0" smtClean="0">
                <a:ln w="11430"/>
                <a:gradFill flip="none" rotWithShape="1">
                  <a:gsLst>
                    <a:gs pos="0">
                      <a:srgbClr xmlns:mc="http://schemas.openxmlformats.org/markup-compatibility/2006" xmlns:a14="http://schemas.microsoft.com/office/drawing/2007/7/7/main" val="2B5D9A" mc:Ignorable=""/>
                    </a:gs>
                    <a:gs pos="100000">
                      <a:schemeClr val="tx1"/>
                    </a:gs>
                  </a:gsLst>
                  <a:lin ang="16200000" scaled="1"/>
                  <a:tileRect/>
                </a:gradFill>
                <a:effectLst>
                  <a:outerShdw blurRad="50800" dist="38100" dir="5400000" algn="t" rotWithShape="0">
                    <a:prstClr val="black">
                      <a:alpha val="40000"/>
                    </a:prstClr>
                  </a:outerShdw>
                </a:effectLst>
                <a:uLnTx/>
                <a:uFillTx/>
                <a:latin typeface="Segoe UI" pitchFamily="34" charset="0"/>
                <a:ea typeface="+mn-ea"/>
                <a:cs typeface="+mn-cs"/>
              </a:defRPr>
            </a:lvl1pPr>
          </a:lstStyle>
          <a:p>
            <a:pPr lvl="0"/>
            <a:r>
              <a:rPr lang="en-US" dirty="0" smtClean="0"/>
              <a:t>click to…</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xmlns:mc="http://schemas.openxmlformats.org/markup-compatibility/2006" xmlns:a14="http://schemas.microsoft.com/office/drawing/2007/7/7/main" val="FFFFFF" mc:Ignorable=""/>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xmlns:mc="http://schemas.openxmlformats.org/markup-compatibility/2006" xmlns:a14="http://schemas.microsoft.com/office/drawing/2007/7/7/main" val="FFFFFF" mc:Ignorable=""/>
              </a:buClr>
              <a:buSzPct val="70000"/>
              <a:buFont typeface="Wingdings" pitchFamily="2" charset="2"/>
              <a:buChar char="l"/>
              <a:defRPr>
                <a:solidFill>
                  <a:srgbClr xmlns:mc="http://schemas.openxmlformats.org/markup-compatibility/2006" xmlns:a14="http://schemas.microsoft.com/office/drawing/2007/7/7/main" val="FFFFFF" mc:Ignorable=""/>
                </a:solidFill>
              </a:defRPr>
            </a:lvl1pPr>
            <a:lvl2pPr>
              <a:buClr>
                <a:srgbClr xmlns:mc="http://schemas.openxmlformats.org/markup-compatibility/2006" xmlns:a14="http://schemas.microsoft.com/office/drawing/2007/7/7/main" val="FFFFFF" mc:Ignorable=""/>
              </a:buClr>
              <a:buSzPct val="70000"/>
              <a:buFont typeface="Wingdings" pitchFamily="2" charset="2"/>
              <a:buChar char="l"/>
              <a:defRPr>
                <a:solidFill>
                  <a:srgbClr xmlns:mc="http://schemas.openxmlformats.org/markup-compatibility/2006" xmlns:a14="http://schemas.microsoft.com/office/drawing/2007/7/7/main" val="FFFFFF" mc:Ignorable=""/>
                </a:solidFill>
              </a:defRPr>
            </a:lvl2pPr>
            <a:lvl3pPr>
              <a:buClr>
                <a:srgbClr xmlns:mc="http://schemas.openxmlformats.org/markup-compatibility/2006" xmlns:a14="http://schemas.microsoft.com/office/drawing/2007/7/7/main" val="FFFFFF" mc:Ignorable=""/>
              </a:buClr>
              <a:buSzPct val="70000"/>
              <a:buFont typeface="Wingdings" pitchFamily="2" charset="2"/>
              <a:buChar char="l"/>
              <a:defRPr>
                <a:solidFill>
                  <a:srgbClr xmlns:mc="http://schemas.openxmlformats.org/markup-compatibility/2006" xmlns:a14="http://schemas.microsoft.com/office/drawing/2007/7/7/main" val="FFFFFF" mc:Ignorable=""/>
                </a:solidFill>
              </a:defRPr>
            </a:lvl3pPr>
            <a:lvl4pPr>
              <a:buClr>
                <a:srgbClr xmlns:mc="http://schemas.openxmlformats.org/markup-compatibility/2006" xmlns:a14="http://schemas.microsoft.com/office/drawing/2007/7/7/main" val="FFFFFF" mc:Ignorable=""/>
              </a:buClr>
              <a:buSzPct val="70000"/>
              <a:buFont typeface="Wingdings" pitchFamily="2" charset="2"/>
              <a:buChar char="l"/>
              <a:defRPr>
                <a:solidFill>
                  <a:srgbClr xmlns:mc="http://schemas.openxmlformats.org/markup-compatibility/2006" xmlns:a14="http://schemas.microsoft.com/office/drawing/2007/7/7/main" val="FFFFFF" mc:Ignorable=""/>
                </a:solidFill>
              </a:defRPr>
            </a:lvl4pPr>
            <a:lvl5pPr>
              <a:buClr>
                <a:srgbClr xmlns:mc="http://schemas.openxmlformats.org/markup-compatibility/2006" xmlns:a14="http://schemas.microsoft.com/office/drawing/2007/7/7/main" val="FFFFFF" mc:Ignorable=""/>
              </a:buClr>
              <a:buSzPct val="70000"/>
              <a:buFont typeface="Wingdings" pitchFamily="2" charset="2"/>
              <a:buChar char="l"/>
              <a:defRPr>
                <a:solidFill>
                  <a:srgbClr xmlns:mc="http://schemas.openxmlformats.org/markup-compatibility/2006" xmlns:a14="http://schemas.microsoft.com/office/drawing/2007/7/7/main" val="FFFFFF" mc:Ignorable=""/>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1.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scene3d>
              <a:camera prst="orthographicFront"/>
              <a:lightRig rig="threePt" dir="t"/>
            </a:scene3d>
            <a:sp3d prstMaterial="matte"/>
          </a:bodyPr>
          <a:lstStyle/>
          <a:p>
            <a:r>
              <a:rPr lang="en-US" smtClean="0"/>
              <a:t>Click to edit Master title style</a:t>
            </a:r>
            <a:endParaRPr lang="en-US" dirty="0"/>
          </a:p>
        </p:txBody>
      </p:sp>
      <p:sp>
        <p:nvSpPr>
          <p:cNvPr id="3" name="Text Placeholder 2"/>
          <p:cNvSpPr>
            <a:spLocks noGrp="1"/>
          </p:cNvSpPr>
          <p:nvPr>
            <p:ph type="body" idx="1"/>
          </p:nvPr>
        </p:nvSpPr>
        <p:spPr bwMode="black">
          <a:xfrm>
            <a:off x="381000" y="1412875"/>
            <a:ext cx="8382000" cy="2000548"/>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3" r:id="rId9"/>
    <p:sldLayoutId id="2147483704" r:id="rId10"/>
  </p:sldLayoutIdLst>
  <p:transition xmlns:p14="http://schemas.microsoft.com/office/powerpoint/2007/7/12/main">
    <p:fade/>
  </p:transition>
  <p:timing>
    <p:tnLst>
      <p:par>
        <p:cTn xmlns:p14="http://schemas.microsoft.com/office/powerpoint/2007/7/12/main" id="1" dur="indefinite" restart="never" nodeType="tmRoot"/>
      </p:par>
    </p:tnLst>
  </p:timing>
  <p:txStyles>
    <p:titleStyle>
      <a:lvl1pPr algn="l" defTabSz="914363" rtl="0" eaLnBrk="1" latinLnBrk="0" hangingPunct="1">
        <a:lnSpc>
          <a:spcPct val="90000"/>
        </a:lnSpc>
        <a:spcBef>
          <a:spcPct val="0"/>
        </a:spcBef>
        <a:buNone/>
        <a:defRPr lang="en-US" sz="4800" b="0" kern="1200" cap="none" spc="-150" dirty="0" smtClean="0">
          <a:ln w="3175">
            <a:noFill/>
          </a:ln>
          <a:gradFill>
            <a:gsLst>
              <a:gs pos="0">
                <a:schemeClr val="tx1">
                  <a:alpha val="70000"/>
                </a:schemeClr>
              </a:gs>
              <a:gs pos="50000">
                <a:schemeClr val="tx1"/>
              </a:gs>
              <a:gs pos="100000">
                <a:schemeClr val="tx1"/>
              </a:gs>
            </a:gsLst>
            <a:lin ang="5400000" scaled="0"/>
          </a:gradFill>
          <a:effectLst/>
          <a:latin typeface="Segoe UI" pitchFamily="34" charset="0"/>
          <a:ea typeface="+mn-ea"/>
          <a:cs typeface="Arial" charset="0"/>
        </a:defRPr>
      </a:lvl1pPr>
    </p:titleStyle>
    <p:bodyStyle>
      <a:lvl1pPr marL="401638" indent="-401638" algn="l" defTabSz="914363" rtl="0" eaLnBrk="1" latinLnBrk="0" hangingPunct="1">
        <a:lnSpc>
          <a:spcPct val="90000"/>
        </a:lnSpc>
        <a:spcBef>
          <a:spcPct val="20000"/>
        </a:spcBef>
        <a:buFontTx/>
        <a:buBlip>
          <a:blip r:embed="rId13"/>
        </a:buBlip>
        <a:defRPr sz="3200" kern="1200">
          <a:gradFill>
            <a:gsLst>
              <a:gs pos="0">
                <a:schemeClr val="tx1"/>
              </a:gs>
              <a:gs pos="100000">
                <a:schemeClr val="tx1"/>
              </a:gs>
            </a:gsLst>
            <a:lin ang="5400000" scaled="0"/>
          </a:gradFill>
          <a:latin typeface="+mn-lt"/>
          <a:ea typeface="+mn-ea"/>
          <a:cs typeface="+mn-cs"/>
        </a:defRPr>
      </a:lvl1pPr>
      <a:lvl2pPr marL="742950" indent="-341313" algn="l" defTabSz="914363" rtl="0" eaLnBrk="1" latinLnBrk="0" hangingPunct="1">
        <a:lnSpc>
          <a:spcPct val="90000"/>
        </a:lnSpc>
        <a:spcBef>
          <a:spcPct val="20000"/>
        </a:spcBef>
        <a:buFontTx/>
        <a:buBlip>
          <a:blip r:embed="rId14"/>
        </a:buBlip>
        <a:defRPr sz="2800" kern="1200">
          <a:gradFill>
            <a:gsLst>
              <a:gs pos="0">
                <a:schemeClr val="tx1"/>
              </a:gs>
              <a:gs pos="100000">
                <a:schemeClr val="tx1"/>
              </a:gs>
            </a:gsLst>
            <a:lin ang="5400000" scaled="0"/>
          </a:gradFill>
          <a:latin typeface="+mn-lt"/>
          <a:ea typeface="+mn-ea"/>
          <a:cs typeface="+mn-cs"/>
        </a:defRPr>
      </a:lvl2pPr>
      <a:lvl3pPr marL="1025525" indent="-282575" algn="l" defTabSz="914363" rtl="0" eaLnBrk="1" latinLnBrk="0" hangingPunct="1">
        <a:lnSpc>
          <a:spcPct val="90000"/>
        </a:lnSpc>
        <a:spcBef>
          <a:spcPct val="20000"/>
        </a:spcBef>
        <a:buFontTx/>
        <a:buBlip>
          <a:blip r:embed="rId14"/>
        </a:buBlip>
        <a:defRPr sz="2400" kern="1200">
          <a:gradFill>
            <a:gsLst>
              <a:gs pos="0">
                <a:schemeClr val="tx1"/>
              </a:gs>
              <a:gs pos="100000">
                <a:schemeClr val="tx1"/>
              </a:gs>
            </a:gsLst>
            <a:lin ang="5400000" scaled="0"/>
          </a:gradFill>
          <a:latin typeface="+mn-lt"/>
          <a:ea typeface="+mn-ea"/>
          <a:cs typeface="+mn-cs"/>
        </a:defRPr>
      </a:lvl3pPr>
      <a:lvl4pPr marL="1255713" indent="-230188" algn="l" defTabSz="914363" rtl="0" eaLnBrk="1" latinLnBrk="0" hangingPunct="1">
        <a:lnSpc>
          <a:spcPct val="90000"/>
        </a:lnSpc>
        <a:spcBef>
          <a:spcPct val="20000"/>
        </a:spcBef>
        <a:buFontTx/>
        <a:buBlip>
          <a:blip r:embed="rId14"/>
        </a:buBlip>
        <a:defRPr sz="2000" kern="1200">
          <a:gradFill>
            <a:gsLst>
              <a:gs pos="0">
                <a:schemeClr val="tx1"/>
              </a:gs>
              <a:gs pos="100000">
                <a:schemeClr val="tx1"/>
              </a:gs>
            </a:gsLst>
            <a:lin ang="5400000" scaled="0"/>
          </a:gradFill>
          <a:latin typeface="+mn-lt"/>
          <a:ea typeface="+mn-ea"/>
          <a:cs typeface="+mn-cs"/>
        </a:defRPr>
      </a:lvl4pPr>
      <a:lvl5pPr marL="1487488" indent="-231775" algn="l" defTabSz="914363" rtl="0" eaLnBrk="1" latinLnBrk="0" hangingPunct="1">
        <a:lnSpc>
          <a:spcPct val="90000"/>
        </a:lnSpc>
        <a:spcBef>
          <a:spcPct val="20000"/>
        </a:spcBef>
        <a:buFontTx/>
        <a:buBlip>
          <a:blip r:embed="rId14"/>
        </a:buBlip>
        <a:defRPr sz="2000" kern="1200">
          <a:gradFill>
            <a:gsLst>
              <a:gs pos="0">
                <a:schemeClr val="tx1"/>
              </a:gs>
              <a:gs pos="100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scene3d>
              <a:camera prst="orthographicFront"/>
              <a:lightRig rig="threePt" dir="t"/>
            </a:scene3d>
            <a:sp3d prstMaterial="matte"/>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21" r:id="rId1"/>
  </p:sldLayoutIdLst>
  <p:transition xmlns:p14="http://schemas.microsoft.com/office/powerpoint/2007/7/12/main">
    <p:fade/>
  </p:transition>
  <p:timing>
    <p:tnLst>
      <p:par>
        <p:cTn xmlns:p14="http://schemas.microsoft.com/office/powerpoint/2007/7/12/main" id="1" dur="indefinite" restart="never" nodeType="tmRoot"/>
      </p:par>
    </p:tnLst>
  </p:timing>
  <p:txStyles>
    <p:titleStyle>
      <a:lvl1pPr algn="l" defTabSz="914363" rtl="0" eaLnBrk="1" latinLnBrk="0" hangingPunct="1">
        <a:lnSpc>
          <a:spcPct val="90000"/>
        </a:lnSpc>
        <a:spcBef>
          <a:spcPct val="0"/>
        </a:spcBef>
        <a:buNone/>
        <a:defRPr lang="en-US" sz="4800" b="0" kern="1200" cap="none" spc="-125" dirty="0" smtClean="0">
          <a:ln w="3175">
            <a:noFill/>
          </a:ln>
          <a:gradFill>
            <a:gsLst>
              <a:gs pos="0">
                <a:schemeClr val="tx1">
                  <a:alpha val="70000"/>
                </a:schemeClr>
              </a:gs>
              <a:gs pos="50000">
                <a:schemeClr val="tx1"/>
              </a:gs>
              <a:gs pos="100000">
                <a:schemeClr val="tx1"/>
              </a:gs>
            </a:gsLst>
            <a:lin ang="5400000" scaled="0"/>
          </a:gradFill>
          <a:effectLst/>
          <a:latin typeface="Segoe UI"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bg1"/>
          </a:solidFill>
          <a:latin typeface="Consolas"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bg1"/>
          </a:solidFill>
          <a:latin typeface="Consolas"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bg1"/>
          </a:solidFill>
          <a:latin typeface="Consolas"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bg1"/>
          </a:solidFill>
          <a:latin typeface="Consolas"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bg1"/>
          </a:solidFill>
          <a:latin typeface="Consolas"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ke.ormond@microsoft.com" TargetMode="External"/><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mikeo.co.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ASP.NET 4.0</a:t>
            </a:r>
            <a:endParaRPr lang="en-US" dirty="0"/>
          </a:p>
        </p:txBody>
      </p:sp>
      <p:sp>
        <p:nvSpPr>
          <p:cNvPr id="3" name="Subtitle 2"/>
          <p:cNvSpPr>
            <a:spLocks noGrp="1"/>
          </p:cNvSpPr>
          <p:nvPr>
            <p:ph type="subTitle" idx="1"/>
          </p:nvPr>
        </p:nvSpPr>
        <p:spPr>
          <a:xfrm>
            <a:off x="730250" y="2983385"/>
            <a:ext cx="7681913" cy="461665"/>
          </a:xfrm>
        </p:spPr>
        <p:txBody>
          <a:bodyPr/>
          <a:lstStyle/>
          <a:p>
            <a:r>
              <a:rPr lang="en-US" dirty="0" smtClean="0"/>
              <a:t>Mike Ormond</a:t>
            </a:r>
          </a:p>
          <a:p>
            <a:r>
              <a:rPr lang="en-US" dirty="0" smtClean="0"/>
              <a:t>Developer &amp; Platform Group, Microsoft Ltd</a:t>
            </a:r>
          </a:p>
          <a:p>
            <a:r>
              <a:rPr lang="en-US" dirty="0" smtClean="0">
                <a:hlinkClick r:id="rId3"/>
              </a:rPr>
              <a:t>mike.ormond@microsoft.com</a:t>
            </a:r>
            <a:r>
              <a:rPr lang="en-US" dirty="0" smtClean="0"/>
              <a:t>  </a:t>
            </a:r>
            <a:endParaRPr lang="en-US" dirty="0"/>
          </a:p>
          <a:p>
            <a:r>
              <a:rPr lang="en-US" dirty="0" smtClean="0">
                <a:solidFill>
                  <a:schemeClr val="bg2"/>
                </a:solidFill>
                <a:hlinkClick r:id="rId4"/>
              </a:rPr>
              <a:t>http://mikeo.co.uk</a:t>
            </a:r>
            <a:r>
              <a:rPr lang="en-US" dirty="0" smtClean="0">
                <a:solidFill>
                  <a:schemeClr val="bg2"/>
                </a:solidFill>
              </a:rPr>
              <a:t> </a:t>
            </a:r>
            <a:endParaRPr lang="en-US" dirty="0">
              <a:solidFill>
                <a:schemeClr val="bg2"/>
              </a:solidFill>
            </a:endParaRPr>
          </a:p>
          <a:p>
            <a:r>
              <a:rPr lang="en-US" dirty="0">
                <a:solidFill>
                  <a:schemeClr val="bg2"/>
                </a:solidFill>
              </a:rPr>
              <a:t>@</a:t>
            </a:r>
            <a:r>
              <a:rPr lang="en-US" dirty="0" err="1" smtClean="0">
                <a:solidFill>
                  <a:schemeClr val="bg2"/>
                </a:solidFill>
              </a:rPr>
              <a:t>MikeOrmond</a:t>
            </a:r>
            <a:r>
              <a:rPr lang="en-US" dirty="0" smtClean="0">
                <a:solidFill>
                  <a:schemeClr val="bg2"/>
                </a:solidFill>
              </a:rPr>
              <a:t>  </a:t>
            </a:r>
            <a:endParaRPr lang="en-US" dirty="0">
              <a:solidFill>
                <a:schemeClr val="bg2"/>
              </a:solidFill>
            </a:endParaRPr>
          </a:p>
          <a:p>
            <a:endParaRPr lang="en-US" dirty="0"/>
          </a:p>
        </p:txBody>
      </p:sp>
      <p:pic>
        <p:nvPicPr>
          <p:cNvPr id="4" name="Picture 3" descr="Windows Live email letter envelope Mail Icon.png"/>
          <p:cNvPicPr>
            <a:picLocks noChangeAspect="1"/>
          </p:cNvPicPr>
          <p:nvPr/>
        </p:nvPicPr>
        <p:blipFill>
          <a:blip r:embed="rId5" cstate="email"/>
          <a:stretch>
            <a:fillRect/>
          </a:stretch>
        </p:blipFill>
        <p:spPr>
          <a:xfrm>
            <a:off x="184983" y="3808844"/>
            <a:ext cx="381033" cy="312447"/>
          </a:xfrm>
          <a:prstGeom prst="rect">
            <a:avLst/>
          </a:prstGeom>
          <a:noFill/>
          <a:ln>
            <a:noFill/>
          </a:ln>
        </p:spPr>
      </p:pic>
      <p:pic>
        <p:nvPicPr>
          <p:cNvPr id="5" name="Picture 4" descr="rss feed 3d icon.png"/>
          <p:cNvPicPr>
            <a:picLocks noChangeAspect="1"/>
          </p:cNvPicPr>
          <p:nvPr/>
        </p:nvPicPr>
        <p:blipFill>
          <a:blip r:embed="rId6" cstate="email"/>
          <a:stretch>
            <a:fillRect/>
          </a:stretch>
        </p:blipFill>
        <p:spPr>
          <a:xfrm>
            <a:off x="184983" y="4195240"/>
            <a:ext cx="381033" cy="457240"/>
          </a:xfrm>
          <a:prstGeom prst="rect">
            <a:avLst/>
          </a:prstGeom>
        </p:spPr>
      </p:pic>
      <p:pic>
        <p:nvPicPr>
          <p:cNvPr id="6" name="Picture 5" descr="Twitter.png"/>
          <p:cNvPicPr>
            <a:picLocks noChangeAspect="1"/>
          </p:cNvPicPr>
          <p:nvPr/>
        </p:nvPicPr>
        <p:blipFill>
          <a:blip r:embed="rId7"/>
          <a:stretch>
            <a:fillRect/>
          </a:stretch>
        </p:blipFill>
        <p:spPr>
          <a:xfrm>
            <a:off x="223078" y="4551879"/>
            <a:ext cx="304843" cy="304843"/>
          </a:xfrm>
          <a:prstGeom prst="rect">
            <a:avLst/>
          </a:prstGeom>
          <a:scene3d>
            <a:camera prst="orthographicFront"/>
            <a:lightRig rig="threePt" dir="t"/>
          </a:scene3d>
          <a:sp3d>
            <a:bevelT/>
          </a:sp3d>
        </p:spPr>
      </p:pic>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VS 2010 IDE</a:t>
            </a:r>
            <a:endParaRPr lang="en-GB" dirty="0"/>
          </a:p>
        </p:txBody>
      </p:sp>
      <p:sp>
        <p:nvSpPr>
          <p:cNvPr id="9" name="Text Placeholder 8"/>
          <p:cNvSpPr>
            <a:spLocks noGrp="1"/>
          </p:cNvSpPr>
          <p:nvPr>
            <p:ph type="body" sz="quarter" idx="10"/>
          </p:nvPr>
        </p:nvSpPr>
        <p:spPr>
          <a:xfrm>
            <a:off x="381000" y="1411559"/>
            <a:ext cx="8382000" cy="3151632"/>
          </a:xfrm>
        </p:spPr>
        <p:txBody>
          <a:bodyPr/>
          <a:lstStyle/>
          <a:p>
            <a:r>
              <a:rPr lang="en-GB" dirty="0" smtClean="0"/>
              <a:t>Multi-targeting</a:t>
            </a:r>
          </a:p>
          <a:p>
            <a:r>
              <a:rPr lang="en-GB" dirty="0" smtClean="0"/>
              <a:t>HTML authoring </a:t>
            </a:r>
            <a:r>
              <a:rPr lang="en-GB" dirty="0"/>
              <a:t>p</a:t>
            </a:r>
            <a:r>
              <a:rPr lang="en-GB" dirty="0" smtClean="0"/>
              <a:t>roductivity</a:t>
            </a:r>
          </a:p>
          <a:p>
            <a:r>
              <a:rPr lang="en-GB" dirty="0" smtClean="0"/>
              <a:t>JS </a:t>
            </a:r>
            <a:r>
              <a:rPr lang="en-GB" dirty="0"/>
              <a:t>a</a:t>
            </a:r>
            <a:r>
              <a:rPr lang="en-GB" dirty="0" smtClean="0"/>
              <a:t>uthoring productivity</a:t>
            </a:r>
          </a:p>
          <a:p>
            <a:r>
              <a:rPr lang="en-GB" dirty="0" smtClean="0"/>
              <a:t>Deployment</a:t>
            </a:r>
          </a:p>
          <a:p>
            <a:r>
              <a:rPr lang="en-GB" dirty="0" smtClean="0"/>
              <a:t>Enhanced project </a:t>
            </a:r>
            <a:r>
              <a:rPr lang="en-GB" dirty="0"/>
              <a:t>t</a:t>
            </a:r>
            <a:r>
              <a:rPr lang="en-GB" dirty="0" smtClean="0"/>
              <a:t>emplates</a:t>
            </a:r>
          </a:p>
          <a:p>
            <a:r>
              <a:rPr lang="en-GB" dirty="0" smtClean="0"/>
              <a:t>New code-optimised </a:t>
            </a:r>
            <a:r>
              <a:rPr lang="en-GB" dirty="0" err="1" smtClean="0"/>
              <a:t>WebDev</a:t>
            </a:r>
            <a:r>
              <a:rPr lang="en-GB" dirty="0" smtClean="0"/>
              <a:t> profile</a:t>
            </a:r>
          </a:p>
        </p:txBody>
      </p:sp>
    </p:spTree>
    <p:extLst>
      <p:ext uri="{BB962C8B-B14F-4D97-AF65-F5344CB8AC3E}">
        <p14:creationId xmlns:p14="http://schemas.microsoft.com/office/powerpoint/2007/7/12/main" val="1894865460"/>
      </p:ext>
    </p:ext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ASP.NET Core</a:t>
            </a:r>
            <a:endParaRPr lang="en-GB" dirty="0"/>
          </a:p>
        </p:txBody>
      </p:sp>
      <p:sp>
        <p:nvSpPr>
          <p:cNvPr id="6" name="Content Placeholder 5"/>
          <p:cNvSpPr>
            <a:spLocks noGrp="1"/>
          </p:cNvSpPr>
          <p:nvPr>
            <p:ph idx="1"/>
          </p:nvPr>
        </p:nvSpPr>
        <p:spPr>
          <a:xfrm>
            <a:off x="381000" y="1412882"/>
            <a:ext cx="8382000" cy="4099584"/>
          </a:xfrm>
        </p:spPr>
        <p:txBody>
          <a:bodyPr/>
          <a:lstStyle/>
          <a:p>
            <a:pPr>
              <a:buNone/>
            </a:pPr>
            <a:r>
              <a:rPr lang="en-GB" dirty="0" smtClean="0"/>
              <a:t>Improve Scale and Performance</a:t>
            </a:r>
          </a:p>
          <a:p>
            <a:endParaRPr lang="en-GB" dirty="0" smtClean="0"/>
          </a:p>
          <a:p>
            <a:r>
              <a:rPr lang="en-GB" dirty="0" smtClean="0"/>
              <a:t>Output caching extensibility</a:t>
            </a:r>
          </a:p>
          <a:p>
            <a:pPr lvl="1"/>
            <a:r>
              <a:rPr lang="en-GB" i="1" dirty="0" err="1" smtClean="0"/>
              <a:t>OutputCacheProvider</a:t>
            </a:r>
            <a:r>
              <a:rPr lang="en-GB" dirty="0" smtClean="0"/>
              <a:t> class</a:t>
            </a:r>
            <a:endParaRPr lang="en-GB" i="1" dirty="0" smtClean="0"/>
          </a:p>
          <a:p>
            <a:r>
              <a:rPr lang="en-GB" i="1" dirty="0" err="1" smtClean="0"/>
              <a:t>System.Web.Caching.Cache</a:t>
            </a:r>
            <a:endParaRPr lang="en-GB" i="1" dirty="0"/>
          </a:p>
          <a:p>
            <a:pPr lvl="1"/>
            <a:r>
              <a:rPr lang="en-GB" dirty="0" smtClean="0"/>
              <a:t>New factored API</a:t>
            </a:r>
          </a:p>
          <a:p>
            <a:r>
              <a:rPr lang="en-GB" dirty="0" smtClean="0"/>
              <a:t>Session state compression</a:t>
            </a:r>
          </a:p>
          <a:p>
            <a:r>
              <a:rPr lang="en-GB" dirty="0" smtClean="0"/>
              <a:t>All benefits of new CLR</a:t>
            </a:r>
          </a:p>
        </p:txBody>
      </p:sp>
    </p:spTree>
    <p:extLst>
      <p:ext uri="{BB962C8B-B14F-4D97-AF65-F5344CB8AC3E}">
        <p14:creationId xmlns:p14="http://schemas.microsoft.com/office/powerpoint/2007/7/12/main" val="39069276"/>
      </p:ext>
    </p:ext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ASP.NET </a:t>
            </a:r>
            <a:r>
              <a:rPr lang="en-GB" dirty="0" err="1" smtClean="0"/>
              <a:t>WebForms</a:t>
            </a:r>
            <a:endParaRPr lang="en-GB" dirty="0"/>
          </a:p>
        </p:txBody>
      </p:sp>
      <p:sp>
        <p:nvSpPr>
          <p:cNvPr id="6" name="Text Placeholder 5"/>
          <p:cNvSpPr>
            <a:spLocks noGrp="1"/>
          </p:cNvSpPr>
          <p:nvPr>
            <p:ph type="body" sz="quarter" idx="10"/>
          </p:nvPr>
        </p:nvSpPr>
        <p:spPr>
          <a:xfrm>
            <a:off x="381000" y="1411559"/>
            <a:ext cx="8382000" cy="3693319"/>
          </a:xfrm>
        </p:spPr>
        <p:txBody>
          <a:bodyPr/>
          <a:lstStyle/>
          <a:p>
            <a:pPr>
              <a:buNone/>
            </a:pPr>
            <a:r>
              <a:rPr lang="en-GB" dirty="0" smtClean="0"/>
              <a:t>Control</a:t>
            </a:r>
          </a:p>
          <a:p>
            <a:endParaRPr lang="en-GB" dirty="0" smtClean="0"/>
          </a:p>
          <a:p>
            <a:r>
              <a:rPr lang="en-GB" dirty="0" smtClean="0"/>
              <a:t>Client IDs</a:t>
            </a:r>
          </a:p>
          <a:p>
            <a:r>
              <a:rPr lang="en-GB" dirty="0" smtClean="0"/>
              <a:t>‘Granular’ </a:t>
            </a:r>
            <a:r>
              <a:rPr lang="en-GB" dirty="0" err="1" smtClean="0"/>
              <a:t>ViewState</a:t>
            </a:r>
            <a:r>
              <a:rPr lang="en-GB" dirty="0" smtClean="0"/>
              <a:t> control</a:t>
            </a:r>
          </a:p>
          <a:p>
            <a:r>
              <a:rPr lang="en-GB" dirty="0" smtClean="0"/>
              <a:t>Web Forms routing</a:t>
            </a:r>
          </a:p>
          <a:p>
            <a:r>
              <a:rPr lang="en-GB" dirty="0" smtClean="0"/>
              <a:t>SEO enhancements</a:t>
            </a:r>
          </a:p>
          <a:p>
            <a:r>
              <a:rPr lang="en-GB" dirty="0" smtClean="0"/>
              <a:t>Server control </a:t>
            </a:r>
            <a:r>
              <a:rPr lang="en-GB" dirty="0"/>
              <a:t>e</a:t>
            </a:r>
            <a:r>
              <a:rPr lang="en-GB" dirty="0" smtClean="0"/>
              <a:t>nhancements</a:t>
            </a:r>
          </a:p>
        </p:txBody>
      </p:sp>
    </p:spTree>
    <p:extLst>
      <p:ext uri="{BB962C8B-B14F-4D97-AF65-F5344CB8AC3E}">
        <p14:creationId xmlns:p14="http://schemas.microsoft.com/office/powerpoint/2007/7/12/main" val="415749639"/>
      </p:ext>
    </p:ext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ASP.NET Data</a:t>
            </a:r>
            <a:endParaRPr lang="en-GB" dirty="0"/>
          </a:p>
        </p:txBody>
      </p:sp>
      <p:sp>
        <p:nvSpPr>
          <p:cNvPr id="6" name="Text Placeholder 5"/>
          <p:cNvSpPr>
            <a:spLocks noGrp="1"/>
          </p:cNvSpPr>
          <p:nvPr>
            <p:ph type="body" sz="quarter" idx="10"/>
          </p:nvPr>
        </p:nvSpPr>
        <p:spPr>
          <a:xfrm>
            <a:off x="381000" y="1411559"/>
            <a:ext cx="8382000" cy="2609945"/>
          </a:xfrm>
        </p:spPr>
        <p:txBody>
          <a:bodyPr/>
          <a:lstStyle/>
          <a:p>
            <a:pPr>
              <a:buNone/>
            </a:pPr>
            <a:r>
              <a:rPr lang="en-GB" dirty="0" smtClean="0"/>
              <a:t>Simpler, More Intuitive</a:t>
            </a:r>
          </a:p>
          <a:p>
            <a:pPr>
              <a:buNone/>
            </a:pPr>
            <a:endParaRPr lang="en-GB" dirty="0" smtClean="0"/>
          </a:p>
          <a:p>
            <a:r>
              <a:rPr lang="en-GB" dirty="0" err="1" smtClean="0"/>
              <a:t>QueryExtender</a:t>
            </a:r>
            <a:endParaRPr lang="en-GB" dirty="0" smtClean="0"/>
          </a:p>
          <a:p>
            <a:r>
              <a:rPr lang="en-GB" dirty="0" err="1" smtClean="0"/>
              <a:t>PersistedSelection</a:t>
            </a:r>
            <a:endParaRPr lang="en-GB" dirty="0" smtClean="0"/>
          </a:p>
          <a:p>
            <a:r>
              <a:rPr lang="en-GB" dirty="0" smtClean="0"/>
              <a:t>Dynamic Data enhancements</a:t>
            </a:r>
          </a:p>
        </p:txBody>
      </p:sp>
    </p:spTree>
    <p:extLst>
      <p:ext uri="{BB962C8B-B14F-4D97-AF65-F5344CB8AC3E}">
        <p14:creationId xmlns:p14="http://schemas.microsoft.com/office/powerpoint/2007/7/12/main" val="2493333105"/>
      </p:ext>
    </p:ext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ASP.NET AJAX</a:t>
            </a:r>
            <a:endParaRPr lang="en-GB" dirty="0"/>
          </a:p>
        </p:txBody>
      </p:sp>
      <p:sp>
        <p:nvSpPr>
          <p:cNvPr id="6" name="Text Placeholder 5"/>
          <p:cNvSpPr>
            <a:spLocks noGrp="1"/>
          </p:cNvSpPr>
          <p:nvPr>
            <p:ph type="body" sz="quarter" idx="10"/>
          </p:nvPr>
        </p:nvSpPr>
        <p:spPr>
          <a:xfrm>
            <a:off x="381000" y="1411559"/>
            <a:ext cx="8382000" cy="5115246"/>
          </a:xfrm>
        </p:spPr>
        <p:txBody>
          <a:bodyPr/>
          <a:lstStyle/>
          <a:p>
            <a:pPr>
              <a:buNone/>
            </a:pPr>
            <a:r>
              <a:rPr lang="en-GB" dirty="0" smtClean="0"/>
              <a:t>Continue Innovation</a:t>
            </a:r>
          </a:p>
          <a:p>
            <a:endParaRPr lang="en-GB" dirty="0" smtClean="0"/>
          </a:p>
          <a:p>
            <a:r>
              <a:rPr lang="en-GB" dirty="0" err="1" smtClean="0"/>
              <a:t>jQuery</a:t>
            </a:r>
            <a:r>
              <a:rPr lang="en-GB" dirty="0" smtClean="0"/>
              <a:t> including IntelliSense</a:t>
            </a:r>
          </a:p>
          <a:p>
            <a:r>
              <a:rPr lang="en-GB" dirty="0" smtClean="0"/>
              <a:t>Templates and data binding</a:t>
            </a:r>
          </a:p>
          <a:p>
            <a:pPr lvl="1"/>
            <a:r>
              <a:rPr lang="en-GB" dirty="0" smtClean="0"/>
              <a:t>Client-side handling, REST or Web services</a:t>
            </a:r>
          </a:p>
          <a:p>
            <a:r>
              <a:rPr lang="en-GB" dirty="0" smtClean="0"/>
              <a:t>Ajax higher-level components</a:t>
            </a:r>
          </a:p>
          <a:p>
            <a:pPr lvl="1"/>
            <a:r>
              <a:rPr lang="en-GB" dirty="0" smtClean="0"/>
              <a:t>Ajax Control Toolkit shipping with VS 2010</a:t>
            </a:r>
          </a:p>
          <a:p>
            <a:pPr lvl="1"/>
            <a:r>
              <a:rPr lang="en-GB" dirty="0" smtClean="0"/>
              <a:t>New controls</a:t>
            </a:r>
          </a:p>
          <a:p>
            <a:r>
              <a:rPr lang="en-GB" dirty="0" smtClean="0"/>
              <a:t>Libraries refactored</a:t>
            </a:r>
          </a:p>
          <a:p>
            <a:pPr lvl="1"/>
            <a:r>
              <a:rPr lang="en-GB" dirty="0" smtClean="0"/>
              <a:t>Better performance</a:t>
            </a:r>
          </a:p>
        </p:txBody>
      </p:sp>
    </p:spTree>
    <p:extLst>
      <p:ext uri="{BB962C8B-B14F-4D97-AF65-F5344CB8AC3E}">
        <p14:creationId xmlns:p14="http://schemas.microsoft.com/office/powerpoint/2007/7/12/main" val="249707740"/>
      </p:ext>
    </p:ext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tretch>
            <a:fillRect/>
          </a:stretch>
        </p:blipFill>
        <p:spPr bwMode="black">
          <a:xfrm>
            <a:off x="1755782" y="2803174"/>
            <a:ext cx="5632438" cy="1251653"/>
          </a:xfrm>
          <a:prstGeom prst="rect">
            <a:avLst/>
          </a:prstGeom>
          <a:noFill/>
        </p:spPr>
      </p:pic>
      <p:sp>
        <p:nvSpPr>
          <p:cNvPr id="5" name="Text Box 3"/>
          <p:cNvSpPr txBox="1">
            <a:spLocks noChangeArrowheads="1"/>
          </p:cNvSpPr>
          <p:nvPr/>
        </p:nvSpPr>
        <p:spPr bwMode="blackWhite">
          <a:xfrm>
            <a:off x="381000" y="6083573"/>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gradFill>
                  <a:gsLst>
                    <a:gs pos="0">
                      <a:schemeClr val="tx1"/>
                    </a:gs>
                    <a:gs pos="100000">
                      <a:schemeClr val="tx1"/>
                    </a:gs>
                  </a:gsLst>
                  <a:lin ang="5400000" scaled="0"/>
                </a:gradFill>
                <a:latin typeface="Segoe UI" pitchFamily="34" charset="0"/>
                <a:cs typeface="Arial" charset="0"/>
              </a:rPr>
              <a:t>© </a:t>
            </a:r>
            <a:r>
              <a:rPr lang="en-US" sz="700" dirty="0" smtClean="0">
                <a:gradFill>
                  <a:gsLst>
                    <a:gs pos="0">
                      <a:schemeClr val="tx1"/>
                    </a:gs>
                    <a:gs pos="100000">
                      <a:schemeClr val="tx1"/>
                    </a:gs>
                  </a:gsLst>
                  <a:lin ang="5400000" scaled="0"/>
                </a:gradFill>
                <a:latin typeface="Segoe UI" pitchFamily="34" charset="0"/>
                <a:cs typeface="Arial" charset="0"/>
              </a:rPr>
              <a:t>2009 Microsoft </a:t>
            </a:r>
            <a:r>
              <a:rPr lang="en-US" sz="700" dirty="0">
                <a:gradFill>
                  <a:gsLst>
                    <a:gs pos="0">
                      <a:schemeClr val="tx1"/>
                    </a:gs>
                    <a:gs pos="100000">
                      <a:schemeClr val="tx1"/>
                    </a:gs>
                  </a:gsLst>
                  <a:lin ang="5400000" scaled="0"/>
                </a:gradFill>
                <a:latin typeface="Segoe U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gradFill>
                  <a:gsLst>
                    <a:gs pos="0">
                      <a:schemeClr val="tx1"/>
                    </a:gs>
                    <a:gs pos="100000">
                      <a:schemeClr val="tx1"/>
                    </a:gs>
                  </a:gsLst>
                  <a:lin ang="5400000" scaled="0"/>
                </a:gradFill>
                <a:latin typeface="Segoe U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gradFill>
                  <a:gsLst>
                    <a:gs pos="0">
                      <a:schemeClr val="tx1"/>
                    </a:gs>
                    <a:gs pos="100000">
                      <a:schemeClr val="tx1"/>
                    </a:gs>
                  </a:gsLst>
                  <a:lin ang="5400000" scaled="0"/>
                </a:gradFill>
                <a:latin typeface="Segoe UI" pitchFamily="34" charset="0"/>
                <a:cs typeface="Arial" charset="0"/>
              </a:rPr>
            </a:br>
            <a:r>
              <a:rPr lang="en-US" sz="700" dirty="0">
                <a:gradFill>
                  <a:gsLst>
                    <a:gs pos="0">
                      <a:schemeClr val="tx1"/>
                    </a:gs>
                    <a:gs pos="100000">
                      <a:schemeClr val="tx1"/>
                    </a:gs>
                  </a:gsLst>
                  <a:lin ang="5400000" scaled="0"/>
                </a:gradFill>
                <a:latin typeface="Segoe UI" pitchFamily="34" charset="0"/>
                <a:cs typeface="Arial" charset="0"/>
              </a:rPr>
              <a:t>MICROSOFT MAKES NO WARRANTIES, EXPRESS, IMPLIED OR STATUTORY, AS TO THE INFORMATION IN THIS PRESENTATION.</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theme/theme1.xml><?xml version="1.0" encoding="utf-8"?>
<a:theme xmlns:a="http://schemas.openxmlformats.org/drawingml/2006/main" name="1_Blue_Gradient_Wave_4x3_Template">
  <a:themeElements>
    <a:clrScheme name="PRISM FY10 Light template">
      <a:dk1>
        <a:srgbClr xmlns:mc="http://schemas.openxmlformats.org/markup-compatibility/2006" xmlns:a14="http://schemas.microsoft.com/office/drawing/2007/7/7/main" val="000000"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81BBE3" mc:Ignorable=""/>
      </a:dk2>
      <a:lt2>
        <a:srgbClr xmlns:mc="http://schemas.openxmlformats.org/markup-compatibility/2006" xmlns:a14="http://schemas.microsoft.com/office/drawing/2007/7/7/main" val="BBD3E7" mc:Ignorable=""/>
      </a:lt2>
      <a:accent1>
        <a:srgbClr xmlns:mc="http://schemas.openxmlformats.org/markup-compatibility/2006" xmlns:a14="http://schemas.microsoft.com/office/drawing/2007/7/7/main" val="429AD6" mc:Ignorable=""/>
      </a:accent1>
      <a:accent2>
        <a:srgbClr xmlns:mc="http://schemas.openxmlformats.org/markup-compatibility/2006" xmlns:a14="http://schemas.microsoft.com/office/drawing/2007/7/7/main" val="917B45" mc:Ignorable=""/>
      </a:accent2>
      <a:accent3>
        <a:srgbClr xmlns:mc="http://schemas.openxmlformats.org/markup-compatibility/2006" xmlns:a14="http://schemas.microsoft.com/office/drawing/2007/7/7/main" val="CF5E1F" mc:Ignorable=""/>
      </a:accent3>
      <a:accent4>
        <a:srgbClr xmlns:mc="http://schemas.openxmlformats.org/markup-compatibility/2006" xmlns:a14="http://schemas.microsoft.com/office/drawing/2007/7/7/main" val="5A9222" mc:Ignorable=""/>
      </a:accent4>
      <a:accent5>
        <a:srgbClr xmlns:mc="http://schemas.openxmlformats.org/markup-compatibility/2006" xmlns:a14="http://schemas.microsoft.com/office/drawing/2007/7/7/main" val="299297" mc:Ignorable=""/>
      </a:accent5>
      <a:accent6>
        <a:srgbClr xmlns:mc="http://schemas.openxmlformats.org/markup-compatibility/2006" xmlns:a14="http://schemas.microsoft.com/office/drawing/2007/7/7/main" val="7748B6" mc:Ignorable=""/>
      </a:accent6>
      <a:hlink>
        <a:srgbClr xmlns:mc="http://schemas.openxmlformats.org/markup-compatibility/2006" xmlns:a14="http://schemas.microsoft.com/office/drawing/2007/7/7/main" val="81BBE3" mc:Ignorable=""/>
      </a:hlink>
      <a:folHlink>
        <a:srgbClr xmlns:mc="http://schemas.openxmlformats.org/markup-compatibility/2006" xmlns:a14="http://schemas.microsoft.com/office/drawing/2007/7/7/main" val="81BBE3" mc:Ignorable=""/>
      </a:folHlink>
    </a:clrScheme>
    <a:fontScheme name="Custom 2">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400" dirty="0" smtClean="0">
            <a:gradFill>
              <a:gsLst>
                <a:gs pos="0">
                  <a:schemeClr val="tx1"/>
                </a:gs>
                <a:gs pos="100000">
                  <a:schemeClr val="tx1"/>
                </a:gs>
              </a:gsLst>
              <a:lin ang="5400000" scaled="0"/>
            </a:gradFill>
            <a:latin typeface="Segoe" pitchFamily="34" charset="0"/>
          </a:defRPr>
        </a:defPPr>
      </a:lstStyle>
      <a:style>
        <a:lnRef idx="0">
          <a:schemeClr val="accent1"/>
        </a:lnRef>
        <a:fillRef idx="3">
          <a:schemeClr val="accent1"/>
        </a:fillRef>
        <a:effectRef idx="3">
          <a:schemeClr val="accent1"/>
        </a:effectRef>
        <a:fontRef idx="minor">
          <a:schemeClr val="lt1"/>
        </a:fontRef>
      </a:style>
    </a:spDef>
    <a:txDef>
      <a:spPr>
        <a:noFill/>
      </a:spPr>
      <a:bodyPr wrap="none" rtlCol="0">
        <a:spAutoFit/>
      </a:bodyPr>
      <a:lstStyle>
        <a:defPPr>
          <a:defRPr dirty="0" err="1" smtClean="0">
            <a:gradFill>
              <a:gsLst>
                <a:gs pos="0">
                  <a:schemeClr val="tx1"/>
                </a:gs>
                <a:gs pos="100000">
                  <a:schemeClr val="tx1"/>
                </a:gs>
              </a:gsLst>
              <a:lin ang="16200000" scaled="1"/>
            </a:gradFill>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xmlns:mc="http://schemas.openxmlformats.org/markup-compatibility/2006" xmlns:a14="http://schemas.microsoft.com/office/drawing/2007/7/7/main" val="000000"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050595" mc:Ignorable=""/>
      </a:dk2>
      <a:lt2>
        <a:srgbClr xmlns:mc="http://schemas.openxmlformats.org/markup-compatibility/2006" xmlns:a14="http://schemas.microsoft.com/office/drawing/2007/7/7/main" val="FFFFFF" mc:Ignorable=""/>
      </a:lt2>
      <a:accent1>
        <a:srgbClr xmlns:mc="http://schemas.openxmlformats.org/markup-compatibility/2006" xmlns:a14="http://schemas.microsoft.com/office/drawing/2007/7/7/main" val="FFC000" mc:Ignorable=""/>
      </a:accent1>
      <a:accent2>
        <a:srgbClr xmlns:mc="http://schemas.openxmlformats.org/markup-compatibility/2006" xmlns:a14="http://schemas.microsoft.com/office/drawing/2007/7/7/main" val="3497AE" mc:Ignorable=""/>
      </a:accent2>
      <a:accent3>
        <a:srgbClr xmlns:mc="http://schemas.openxmlformats.org/markup-compatibility/2006" xmlns:a14="http://schemas.microsoft.com/office/drawing/2007/7/7/main" val="DF8045" mc:Ignorable=""/>
      </a:accent3>
      <a:accent4>
        <a:srgbClr xmlns:mc="http://schemas.openxmlformats.org/markup-compatibility/2006" xmlns:a14="http://schemas.microsoft.com/office/drawing/2007/7/7/main" val="7DCC2E" mc:Ignorable=""/>
      </a:accent4>
      <a:accent5>
        <a:srgbClr xmlns:mc="http://schemas.openxmlformats.org/markup-compatibility/2006" xmlns:a14="http://schemas.microsoft.com/office/drawing/2007/7/7/main" val="FF9929" mc:Ignorable=""/>
      </a:accent5>
      <a:accent6>
        <a:srgbClr xmlns:mc="http://schemas.openxmlformats.org/markup-compatibility/2006" xmlns:a14="http://schemas.microsoft.com/office/drawing/2007/7/7/main" val="7D3DA1" mc:Ignorable=""/>
      </a:accent6>
      <a:hlink>
        <a:srgbClr xmlns:mc="http://schemas.openxmlformats.org/markup-compatibility/2006" xmlns:a14="http://schemas.microsoft.com/office/drawing/2007/7/7/main" val="F3EB4F" mc:Ignorable=""/>
      </a:hlink>
      <a:folHlink>
        <a:srgbClr xmlns:mc="http://schemas.openxmlformats.org/markup-compatibility/2006" xmlns:a14="http://schemas.microsoft.com/office/drawing/2007/7/7/main" val="7DDDFF" mc:Ignorabl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63500" dist="38100" dir="5400000" rotWithShape="0">
              <a:srgbClr xmlns:mc="http://schemas.openxmlformats.org/markup-compatibility/2006" xmlns:a14="http://schemas.microsoft.com/office/drawing/2007/7/7/main" val="000000" mc:Ignorable="">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07/7/7/main" val="1F497D" mc:Ignorable=""/>
      </a:dk2>
      <a:lt2>
        <a:srgbClr xmlns:mc="http://schemas.openxmlformats.org/markup-compatibility/2006" xmlns:a14="http://schemas.microsoft.com/office/drawing/2007/7/7/main" val="EEECE1" mc:Ignorable=""/>
      </a:lt2>
      <a:accent1>
        <a:srgbClr xmlns:mc="http://schemas.openxmlformats.org/markup-compatibility/2006" xmlns:a14="http://schemas.microsoft.com/office/drawing/2007/7/7/main" val="4F81BD" mc:Ignorable=""/>
      </a:accent1>
      <a:accent2>
        <a:srgbClr xmlns:mc="http://schemas.openxmlformats.org/markup-compatibility/2006" xmlns:a14="http://schemas.microsoft.com/office/drawing/2007/7/7/main" val="C0504D" mc:Ignorable=""/>
      </a:accent2>
      <a:accent3>
        <a:srgbClr xmlns:mc="http://schemas.openxmlformats.org/markup-compatibility/2006" xmlns:a14="http://schemas.microsoft.com/office/drawing/2007/7/7/main" val="9BBB59" mc:Ignorable=""/>
      </a:accent3>
      <a:accent4>
        <a:srgbClr xmlns:mc="http://schemas.openxmlformats.org/markup-compatibility/2006" xmlns:a14="http://schemas.microsoft.com/office/drawing/2007/7/7/main" val="8064A2" mc:Ignorable=""/>
      </a:accent4>
      <a:accent5>
        <a:srgbClr xmlns:mc="http://schemas.openxmlformats.org/markup-compatibility/2006" xmlns:a14="http://schemas.microsoft.com/office/drawing/2007/7/7/main" val="4BACC6" mc:Ignorable=""/>
      </a:accent5>
      <a:accent6>
        <a:srgbClr xmlns:mc="http://schemas.openxmlformats.org/markup-compatibility/2006" xmlns:a14="http://schemas.microsoft.com/office/drawing/2007/7/7/main" val="F79646" mc:Ignorable=""/>
      </a:accent6>
      <a:hlink>
        <a:srgbClr xmlns:mc="http://schemas.openxmlformats.org/markup-compatibility/2006" xmlns:a14="http://schemas.microsoft.com/office/drawing/2007/7/7/main" val="0000FF" mc:Ignorable=""/>
      </a:hlink>
      <a:folHlink>
        <a:srgbClr xmlns:mc="http://schemas.openxmlformats.org/markup-compatibility/2006" xmlns:a14="http://schemas.microsoft.com/office/drawing/2007/7/7/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07/7/7/main" val="1F497D" mc:Ignorable=""/>
      </a:dk2>
      <a:lt2>
        <a:srgbClr xmlns:mc="http://schemas.openxmlformats.org/markup-compatibility/2006" xmlns:a14="http://schemas.microsoft.com/office/drawing/2007/7/7/main" val="EEECE1" mc:Ignorable=""/>
      </a:lt2>
      <a:accent1>
        <a:srgbClr xmlns:mc="http://schemas.openxmlformats.org/markup-compatibility/2006" xmlns:a14="http://schemas.microsoft.com/office/drawing/2007/7/7/main" val="4F81BD" mc:Ignorable=""/>
      </a:accent1>
      <a:accent2>
        <a:srgbClr xmlns:mc="http://schemas.openxmlformats.org/markup-compatibility/2006" xmlns:a14="http://schemas.microsoft.com/office/drawing/2007/7/7/main" val="C0504D" mc:Ignorable=""/>
      </a:accent2>
      <a:accent3>
        <a:srgbClr xmlns:mc="http://schemas.openxmlformats.org/markup-compatibility/2006" xmlns:a14="http://schemas.microsoft.com/office/drawing/2007/7/7/main" val="9BBB59" mc:Ignorable=""/>
      </a:accent3>
      <a:accent4>
        <a:srgbClr xmlns:mc="http://schemas.openxmlformats.org/markup-compatibility/2006" xmlns:a14="http://schemas.microsoft.com/office/drawing/2007/7/7/main" val="8064A2" mc:Ignorable=""/>
      </a:accent4>
      <a:accent5>
        <a:srgbClr xmlns:mc="http://schemas.openxmlformats.org/markup-compatibility/2006" xmlns:a14="http://schemas.microsoft.com/office/drawing/2007/7/7/main" val="4BACC6" mc:Ignorable=""/>
      </a:accent5>
      <a:accent6>
        <a:srgbClr xmlns:mc="http://schemas.openxmlformats.org/markup-compatibility/2006" xmlns:a14="http://schemas.microsoft.com/office/drawing/2007/7/7/main" val="F79646" mc:Ignorable=""/>
      </a:accent6>
      <a:hlink>
        <a:srgbClr xmlns:mc="http://schemas.openxmlformats.org/markup-compatibility/2006" xmlns:a14="http://schemas.microsoft.com/office/drawing/2007/7/7/main" val="0000FF" mc:Ignorable=""/>
      </a:hlink>
      <a:folHlink>
        <a:srgbClr xmlns:mc="http://schemas.openxmlformats.org/markup-compatibility/2006" xmlns:a14="http://schemas.microsoft.com/office/drawing/2007/7/7/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2009-09-03T16:33:05Z</outs:dateTime>
      <outs:isPinned>true</outs:isPinned>
    </outs:relatedDate>
    <outs:relatedDate>
      <outs:type>2</outs:type>
      <outs:displayName>Created</outs:displayName>
      <outs:dateTime>2009-09-03T11:38:15Z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source>0</outs:source>
      <outs:isPinned>true</outs:isPinned>
    </outs:relatedPeopleItem>
    <outs:relatedPeopleItem>
      <outs:category>Last modified by</outs:category>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0201A03C-795B-498B-9372-9F253DA41BBB}">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1_Blue_Gradient_Wave_4x3_Template</Template>
  <TotalTime>0</TotalTime>
  <Words>433</Words>
  <Application>Microsoft Office PowerPoint</Application>
  <PresentationFormat>On-screen Show (4:3)</PresentationFormat>
  <Paragraphs>63</Paragraphs>
  <Slides>7</Slides>
  <Notes>6</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1_Blue_Gradient_Wave_4x3_Template</vt:lpstr>
      <vt:lpstr>White with Courier font for code slides</vt:lpstr>
      <vt:lpstr>ASP.NET 4.0</vt:lpstr>
      <vt:lpstr>VS 2010 IDE</vt:lpstr>
      <vt:lpstr>ASP.NET Core</vt:lpstr>
      <vt:lpstr>ASP.NET WebForms</vt:lpstr>
      <vt:lpstr>ASP.NET Data</vt:lpstr>
      <vt:lpstr>ASP.NET AJAX</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2009-09-10T12:33:36Z</dcterms:created>
  <dcterms:modified xsi:type="dcterms:W3CDTF">2009-09-10T12:33:59Z</dcterms:modified>
</cp:coreProperties>
</file>