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3" r:id="rId4"/>
    <p:sldId id="257" r:id="rId5"/>
    <p:sldId id="258" r:id="rId6"/>
    <p:sldId id="261" r:id="rId7"/>
    <p:sldId id="264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15" autoAdjust="0"/>
    <p:restoredTop sz="94660"/>
  </p:normalViewPr>
  <p:slideViewPr>
    <p:cSldViewPr>
      <p:cViewPr>
        <p:scale>
          <a:sx n="75" d="100"/>
          <a:sy n="75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2A1C9E-7A2A-48AF-BDD6-74339B264B97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3BEFAD-2AEA-4BB0-9BC6-2EAE27619C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rmAutofit/>
          </a:bodyPr>
          <a:lstStyle/>
          <a:p>
            <a:r>
              <a:rPr lang="en-GB" dirty="0" smtClean="0"/>
              <a:t>LINQ to SQL</a:t>
            </a:r>
            <a:br>
              <a:rPr lang="en-GB" dirty="0" smtClean="0"/>
            </a:br>
            <a:r>
              <a:rPr lang="en-GB" dirty="0" smtClean="0"/>
              <a:t>LINQ to Entities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2957506" cy="642942"/>
          </a:xfrm>
        </p:spPr>
        <p:txBody>
          <a:bodyPr/>
          <a:lstStyle/>
          <a:p>
            <a:pPr algn="l"/>
            <a:r>
              <a:rPr lang="en-GB" dirty="0" smtClean="0"/>
              <a:t>ORM Shootout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08" y="3143248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Howard Richards</a:t>
            </a:r>
            <a:br>
              <a:rPr lang="en-GB" dirty="0" smtClean="0"/>
            </a:br>
            <a:r>
              <a:rPr lang="en-GB" dirty="0" smtClean="0"/>
              <a:t>howard@conficient.com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1143000"/>
          </a:xfrm>
        </p:spPr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63579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Source: ormbattle.net</a:t>
            </a:r>
            <a:endParaRPr lang="en-GB" dirty="0"/>
          </a:p>
        </p:txBody>
      </p:sp>
      <p:pic>
        <p:nvPicPr>
          <p:cNvPr id="23554" name="Picture 2" descr="Paging perform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6286544" cy="5029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1143000"/>
          </a:xfrm>
        </p:spPr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63579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Source: ormbattle.net</a:t>
            </a:r>
            <a:endParaRPr lang="en-GB" dirty="0"/>
          </a:p>
        </p:txBody>
      </p:sp>
      <p:pic>
        <p:nvPicPr>
          <p:cNvPr id="24578" name="Picture 2" descr="Create, Update and Delete performance - single op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1142984"/>
            <a:ext cx="6286545" cy="5015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1143000"/>
          </a:xfrm>
        </p:spPr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63579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Source: ormbattle.net</a:t>
            </a:r>
            <a:endParaRPr lang="en-GB" dirty="0"/>
          </a:p>
        </p:txBody>
      </p:sp>
      <p:pic>
        <p:nvPicPr>
          <p:cNvPr id="25602" name="Picture 2" descr="Create, Update and Delete performance - multiple opt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6286544" cy="5029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rmAutofit/>
          </a:bodyPr>
          <a:lstStyle/>
          <a:p>
            <a:r>
              <a:rPr lang="en-GB" dirty="0" smtClean="0"/>
              <a:t>LINQ to SQL</a:t>
            </a:r>
            <a:br>
              <a:rPr lang="en-GB" dirty="0" smtClean="0"/>
            </a:br>
            <a:r>
              <a:rPr lang="en-GB" dirty="0" smtClean="0"/>
              <a:t>LINQ to Entities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2957506" cy="642942"/>
          </a:xfrm>
        </p:spPr>
        <p:txBody>
          <a:bodyPr/>
          <a:lstStyle/>
          <a:p>
            <a:pPr algn="l"/>
            <a:r>
              <a:rPr lang="en-GB" dirty="0" smtClean="0"/>
              <a:t>ORM Shootout</a:t>
            </a:r>
          </a:p>
        </p:txBody>
      </p:sp>
      <p:pic>
        <p:nvPicPr>
          <p:cNvPr id="4" name="Content Placeholder 3" descr="Dilbert 8307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285992"/>
            <a:ext cx="7786742" cy="242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5984" y="3643314"/>
            <a:ext cx="571504" cy="285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3571876"/>
            <a:ext cx="7858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rgbClr val="FF0000"/>
                </a:solidFill>
              </a:rPr>
              <a:t>LINQ to SQL</a:t>
            </a:r>
            <a:endParaRPr lang="en-GB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provider for LINQ</a:t>
            </a:r>
          </a:p>
          <a:p>
            <a:r>
              <a:rPr lang="en-GB" dirty="0" smtClean="0"/>
              <a:t>History:</a:t>
            </a:r>
          </a:p>
          <a:p>
            <a:pPr lvl="1"/>
            <a:r>
              <a:rPr lang="en-GB" dirty="0" smtClean="0"/>
              <a:t>First LINQ provider - “kick the tyres”</a:t>
            </a:r>
          </a:p>
          <a:p>
            <a:pPr lvl="1"/>
            <a:r>
              <a:rPr lang="en-GB" dirty="0" smtClean="0"/>
              <a:t>Part of .NET 3.5 released 2008</a:t>
            </a:r>
          </a:p>
          <a:p>
            <a:pPr lvl="1"/>
            <a:r>
              <a:rPr lang="en-GB" dirty="0" smtClean="0"/>
              <a:t>Microsoft’s first ORM?</a:t>
            </a:r>
            <a:endParaRPr lang="en-GB" sz="1200" dirty="0" smtClean="0"/>
          </a:p>
          <a:p>
            <a:r>
              <a:rPr lang="en-GB" dirty="0" smtClean="0"/>
              <a:t>Future</a:t>
            </a:r>
          </a:p>
          <a:p>
            <a:pPr lvl="1"/>
            <a:r>
              <a:rPr lang="en-GB" dirty="0" smtClean="0"/>
              <a:t>“de-emphasised” not “dead”</a:t>
            </a:r>
          </a:p>
          <a:p>
            <a:pPr lvl="1"/>
            <a:r>
              <a:rPr lang="en-GB" dirty="0" smtClean="0"/>
              <a:t>Improvements and fixes in .NET 4.0</a:t>
            </a:r>
          </a:p>
          <a:p>
            <a:pPr lvl="1"/>
            <a:r>
              <a:rPr lang="en-GB" dirty="0" smtClean="0"/>
              <a:t>But.. EFv4 is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LINQ to SQL?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/>
          <a:lstStyle/>
          <a:p>
            <a:r>
              <a:rPr lang="en-GB" dirty="0" smtClean="0"/>
              <a:t>Simple and easy to use</a:t>
            </a:r>
          </a:p>
          <a:p>
            <a:r>
              <a:rPr lang="en-GB" dirty="0" smtClean="0"/>
              <a:t>Very fast (low overhead)</a:t>
            </a:r>
          </a:p>
          <a:p>
            <a:r>
              <a:rPr lang="en-GB" dirty="0" smtClean="0"/>
              <a:t>Tools like LinqDataSource</a:t>
            </a:r>
          </a:p>
          <a:p>
            <a:r>
              <a:rPr lang="en-GB" dirty="0" smtClean="0"/>
              <a:t>Shared LINQ approach</a:t>
            </a:r>
          </a:p>
          <a:p>
            <a:r>
              <a:rPr lang="en-GB" dirty="0" smtClean="0"/>
              <a:t>Maturing</a:t>
            </a:r>
          </a:p>
          <a:p>
            <a:r>
              <a:rPr lang="en-GB" smtClean="0"/>
              <a:t>Free!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Should I use L2S?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MS SQL Server only</a:t>
            </a:r>
          </a:p>
          <a:p>
            <a:r>
              <a:rPr lang="en-GB" dirty="0" smtClean="0"/>
              <a:t>Microsoft not developing further</a:t>
            </a:r>
          </a:p>
          <a:p>
            <a:r>
              <a:rPr lang="en-GB" dirty="0" smtClean="0"/>
              <a:t>Limitations in mapping</a:t>
            </a:r>
          </a:p>
          <a:p>
            <a:r>
              <a:rPr lang="en-GB" dirty="0" smtClean="0"/>
              <a:t>Not as powerful as Entity Framework</a:t>
            </a:r>
          </a:p>
          <a:p>
            <a:r>
              <a:rPr lang="en-GB" dirty="0" smtClean="0"/>
              <a:t>Toolset issues – see </a:t>
            </a:r>
            <a:r>
              <a:rPr lang="en-GB" dirty="0" err="1" smtClean="0"/>
              <a:t>Huagati</a:t>
            </a:r>
            <a:endParaRPr lang="en-GB" dirty="0" smtClean="0"/>
          </a:p>
          <a:p>
            <a:r>
              <a:rPr lang="en-GB" dirty="0" smtClean="0"/>
              <a:t>Not open source </a:t>
            </a:r>
          </a:p>
          <a:p>
            <a:r>
              <a:rPr lang="en-GB" dirty="0" smtClean="0"/>
              <a:t>Limitations e.g. Batching, bulk updates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Shouldn’t I use L2S?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784"/>
                <a:gridCol w="2928958"/>
                <a:gridCol w="34718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LINQ</a:t>
                      </a:r>
                      <a:r>
                        <a:rPr lang="en-GB" baseline="0" dirty="0" smtClean="0"/>
                        <a:t> to SQL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LINQ</a:t>
                      </a:r>
                      <a:r>
                        <a:rPr lang="en-GB" baseline="0" dirty="0" smtClean="0"/>
                        <a:t> to Entities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Database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Microsoft SQL</a:t>
                      </a:r>
                      <a:r>
                        <a:rPr lang="en-GB" baseline="0" dirty="0" smtClean="0"/>
                        <a:t> server only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SQL/Oracle/etc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One-to-one with tables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Flexible</a:t>
                      </a:r>
                      <a:r>
                        <a:rPr lang="en-GB" baseline="0" dirty="0" smtClean="0"/>
                        <a:t> mapping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Release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EF</a:t>
                      </a:r>
                      <a:r>
                        <a:rPr lang="en-GB" baseline="0" dirty="0" smtClean="0"/>
                        <a:t> v1 since Aug 2008</a:t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EF v4 in March 2010?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“De-emphasised”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Microsoft Focus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Suitability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Smaller projects,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SQL server only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Larger more</a:t>
                      </a:r>
                      <a:r>
                        <a:rPr lang="en-GB" baseline="0" dirty="0" smtClean="0"/>
                        <a:t> </a:t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complex projects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Third party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Several tools</a:t>
                      </a:r>
                      <a:r>
                        <a:rPr lang="en-GB" baseline="0" dirty="0" smtClean="0"/>
                        <a:t> available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Some</a:t>
                      </a:r>
                      <a:r>
                        <a:rPr lang="en-GB" baseline="0" dirty="0" smtClean="0"/>
                        <a:t> tools available, more expected once stable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Performance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EFv1</a:t>
                      </a:r>
                      <a:r>
                        <a:rPr lang="en-GB" baseline="0" dirty="0" smtClean="0"/>
                        <a:t> slow..</a:t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EFv4 ???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L2S and L2E compared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86766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LINQ to </a:t>
                      </a:r>
                      <a:r>
                        <a:rPr lang="en-GB" dirty="0" smtClean="0"/>
                        <a:t>SQL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</a:t>
                      </a:r>
                      <a:r>
                        <a:rPr lang="en-GB" baseline="0" dirty="0" smtClean="0"/>
                        <a:t> v4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Ease</a:t>
                      </a:r>
                      <a:r>
                        <a:rPr lang="en-GB" baseline="0" dirty="0" smtClean="0"/>
                        <a:t> of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good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Map</a:t>
                      </a:r>
                      <a:r>
                        <a:rPr lang="en-GB" baseline="0" dirty="0" smtClean="0"/>
                        <a:t> classes to database objects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Basic mapping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Complex</a:t>
                      </a:r>
                      <a:r>
                        <a:rPr lang="en-GB" baseline="0" dirty="0" smtClean="0"/>
                        <a:t> scenarios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POCO</a:t>
                      </a:r>
                      <a:r>
                        <a:rPr lang="en-GB" baseline="0" dirty="0" smtClean="0"/>
                        <a:t> classes?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r>
                        <a:rPr lang="en-GB" baseline="0" dirty="0" smtClean="0"/>
                        <a:t> (no in EFv1)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Avoid inline SQL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 except for b</a:t>
                      </a:r>
                      <a:r>
                        <a:rPr lang="en-GB" baseline="0" dirty="0" smtClean="0"/>
                        <a:t>ulk operations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Remove</a:t>
                      </a:r>
                      <a:r>
                        <a:rPr lang="en-GB" baseline="0" dirty="0" smtClean="0"/>
                        <a:t> database/SQL dependencies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Poor</a:t>
                      </a:r>
                      <a:r>
                        <a:rPr lang="en-GB" baseline="0" dirty="0" smtClean="0"/>
                        <a:t> – only SQL Server 200x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 – support for SQL server, MySQL, Oracle</a:t>
                      </a:r>
                      <a:r>
                        <a:rPr lang="en-GB" baseline="0" dirty="0" smtClean="0"/>
                        <a:t> and others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Performance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good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EFv1 slow..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data for v4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it rate as an ORM?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DataContext</a:t>
            </a:r>
            <a:r>
              <a:rPr lang="en-GB" dirty="0" smtClean="0"/>
              <a:t> </a:t>
            </a:r>
          </a:p>
          <a:p>
            <a:r>
              <a:rPr lang="en-GB" dirty="0" smtClean="0"/>
              <a:t>Partial classes </a:t>
            </a:r>
          </a:p>
          <a:p>
            <a:r>
              <a:rPr lang="en-GB" dirty="0" smtClean="0"/>
              <a:t>POCO</a:t>
            </a:r>
          </a:p>
          <a:p>
            <a:r>
              <a:rPr lang="en-GB" dirty="0" smtClean="0"/>
              <a:t>LINQ to query</a:t>
            </a:r>
          </a:p>
          <a:p>
            <a:r>
              <a:rPr lang="en-GB" dirty="0" smtClean="0"/>
              <a:t>LinqDataSource – ASP.NET</a:t>
            </a:r>
          </a:p>
          <a:p>
            <a:endParaRPr lang="en-GB" dirty="0" smtClean="0"/>
          </a:p>
          <a:p>
            <a:r>
              <a:rPr lang="en-GB" dirty="0" smtClean="0"/>
              <a:t>Demo ?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14348" y="274638"/>
            <a:ext cx="7515252" cy="1143000"/>
          </a:xfrm>
        </p:spPr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63579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Source: ormbattle.net</a:t>
            </a:r>
            <a:endParaRPr lang="en-GB" dirty="0"/>
          </a:p>
        </p:txBody>
      </p:sp>
      <p:pic>
        <p:nvPicPr>
          <p:cNvPr id="1028" name="Picture 4" descr="LINQ queries perform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616152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303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LINQ to SQL LINQ to Entities</vt:lpstr>
      <vt:lpstr>LINQ to SQL LINQ to Entities</vt:lpstr>
      <vt:lpstr>What is LINQ to SQL?</vt:lpstr>
      <vt:lpstr>Why Should I use L2S?</vt:lpstr>
      <vt:lpstr>Why Shouldn’t I use L2S?</vt:lpstr>
      <vt:lpstr>L2S and L2E compared</vt:lpstr>
      <vt:lpstr>How does it rate as an ORM?</vt:lpstr>
      <vt:lpstr>How Does It Work?</vt:lpstr>
      <vt:lpstr>Performance</vt:lpstr>
      <vt:lpstr>Performance</vt:lpstr>
      <vt:lpstr>Performance</vt:lpstr>
      <vt:lpstr>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 to SQL</dc:title>
  <dc:creator>Howard Richards</dc:creator>
  <cp:lastModifiedBy>Howard Richards</cp:lastModifiedBy>
  <cp:revision>28</cp:revision>
  <dcterms:created xsi:type="dcterms:W3CDTF">2010-01-15T11:47:14Z</dcterms:created>
  <dcterms:modified xsi:type="dcterms:W3CDTF">2010-02-25T20:47:37Z</dcterms:modified>
</cp:coreProperties>
</file>